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6" r:id="rId3"/>
    <p:sldId id="257" r:id="rId4"/>
    <p:sldId id="258" r:id="rId5"/>
    <p:sldId id="261" r:id="rId6"/>
    <p:sldId id="259" r:id="rId7"/>
    <p:sldId id="260" r:id="rId8"/>
    <p:sldId id="263" r:id="rId9"/>
    <p:sldId id="267" r:id="rId10"/>
    <p:sldId id="262" r:id="rId11"/>
    <p:sldId id="264" r:id="rId12"/>
    <p:sldId id="266" r:id="rId13"/>
    <p:sldId id="265" r:id="rId14"/>
    <p:sldId id="268" r:id="rId15"/>
    <p:sldId id="271" r:id="rId16"/>
    <p:sldId id="270" r:id="rId17"/>
    <p:sldId id="272" r:id="rId18"/>
    <p:sldId id="269" r:id="rId19"/>
    <p:sldId id="273" r:id="rId20"/>
    <p:sldId id="274" r:id="rId21"/>
    <p:sldId id="279" r:id="rId22"/>
    <p:sldId id="275" r:id="rId23"/>
    <p:sldId id="276" r:id="rId24"/>
    <p:sldId id="278" r:id="rId25"/>
    <p:sldId id="277" r:id="rId26"/>
    <p:sldId id="28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-1308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43D08-3922-4D97-BC14-95EF11D1757A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E4FD-C7C3-4D12-95C0-16898CDB4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879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43D08-3922-4D97-BC14-95EF11D1757A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E4FD-C7C3-4D12-95C0-16898CDB4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575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43D08-3922-4D97-BC14-95EF11D1757A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E4FD-C7C3-4D12-95C0-16898CDB4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440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43D08-3922-4D97-BC14-95EF11D1757A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E4FD-C7C3-4D12-95C0-16898CDB4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255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43D08-3922-4D97-BC14-95EF11D1757A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E4FD-C7C3-4D12-95C0-16898CDB4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199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43D08-3922-4D97-BC14-95EF11D1757A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E4FD-C7C3-4D12-95C0-16898CDB4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574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43D08-3922-4D97-BC14-95EF11D1757A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E4FD-C7C3-4D12-95C0-16898CDB4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69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43D08-3922-4D97-BC14-95EF11D1757A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E4FD-C7C3-4D12-95C0-16898CDB4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8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43D08-3922-4D97-BC14-95EF11D1757A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E4FD-C7C3-4D12-95C0-16898CDB4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715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43D08-3922-4D97-BC14-95EF11D1757A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E4FD-C7C3-4D12-95C0-16898CDB4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27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43D08-3922-4D97-BC14-95EF11D1757A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7E4FD-C7C3-4D12-95C0-16898CDB4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031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43D08-3922-4D97-BC14-95EF11D1757A}" type="datetimeFigureOut">
              <a:rPr lang="en-US" smtClean="0"/>
              <a:t>12/8/2018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7E4FD-C7C3-4D12-95C0-16898CDB4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363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business powerpoint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8200" y="2971800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rgbClr val="0070C0"/>
                </a:solidFill>
                <a:latin typeface="Brush Script MT" pitchFamily="66" charset="0"/>
              </a:rPr>
              <a:t>BRAND BOOK</a:t>
            </a:r>
            <a:endParaRPr lang="en-US" sz="9600" dirty="0">
              <a:solidFill>
                <a:srgbClr val="0070C0"/>
              </a:solidFill>
              <a:latin typeface="Brush Script MT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4915" y="13716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70C0"/>
                </a:solidFill>
                <a:latin typeface="Brush Script MT" pitchFamily="66" charset="0"/>
              </a:rPr>
              <a:t>Rakan</a:t>
            </a:r>
            <a:r>
              <a:rPr lang="en-US" sz="3600" dirty="0" smtClean="0">
                <a:solidFill>
                  <a:srgbClr val="0070C0"/>
                </a:solidFill>
                <a:latin typeface="Brush Script MT" pitchFamily="66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Brush Script MT" pitchFamily="66" charset="0"/>
              </a:rPr>
              <a:t>Alaflah’s</a:t>
            </a:r>
            <a:endParaRPr lang="en-US" sz="3600" dirty="0">
              <a:solidFill>
                <a:srgbClr val="0070C0"/>
              </a:solidFill>
              <a:latin typeface="Brush Script M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6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Image result for ni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936"/>
            <a:ext cx="9144000" cy="686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67400" y="5791200"/>
            <a:ext cx="30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Bahnschrift Light SemiCondensed" pitchFamily="34" charset="0"/>
              </a:rPr>
              <a:t>Steadfast performance, enduring, and resilient. </a:t>
            </a:r>
            <a:endParaRPr lang="en-US" sz="2400" dirty="0">
              <a:solidFill>
                <a:schemeClr val="bg1"/>
              </a:solidFill>
              <a:latin typeface="Bahnschrift Light Semi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62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do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14400"/>
            <a:ext cx="6372307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38353" y="6096000"/>
            <a:ext cx="579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Bookman Old Style" pitchFamily="18" charset="0"/>
              </a:rPr>
              <a:t>Pure, simple, and wholesome…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39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bloombe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38800" y="4431268"/>
            <a:ext cx="3505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85000"/>
                  </a:schemeClr>
                </a:solidFill>
                <a:latin typeface="Elephant" pitchFamily="18" charset="0"/>
              </a:rPr>
              <a:t>Continuous Learning is achieved through constant data analysis, research, and connection.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06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johnson and john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" y="457200"/>
            <a:ext cx="906399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799" y="5081500"/>
            <a:ext cx="89915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  <a:latin typeface="Brush Script MT" pitchFamily="66" charset="0"/>
              </a:rPr>
              <a:t>A lovely and purposeful life is defined by good health, good friends, and good choices. Additionally, compassion is key to living a successful life. Learn from mistakes, grow as a person, and continue cherishing each moments.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Brush Script M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98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pix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00600" y="609600"/>
            <a:ext cx="4343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7030A0"/>
                </a:solidFill>
                <a:latin typeface="Rockwell Extra Bold" pitchFamily="18" charset="0"/>
              </a:rPr>
              <a:t>BEING EXTRAORDINARY MEANS TO STRIVE FOR SOMETHING NEW AND TO PUSH THE BOUNDARIES</a:t>
            </a:r>
            <a:endParaRPr lang="en-US" sz="2400" dirty="0">
              <a:solidFill>
                <a:srgbClr val="7030A0"/>
              </a:solidFill>
              <a:latin typeface="Rockwell Extra Bol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95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nik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724" y="0"/>
            <a:ext cx="918072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rot="1255694">
            <a:off x="5751190" y="2039429"/>
            <a:ext cx="3212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Perpetua" pitchFamily="18" charset="0"/>
              </a:rPr>
              <a:t>Focus on the good things…</a:t>
            </a:r>
            <a:endParaRPr lang="en-US" sz="2400" dirty="0">
              <a:solidFill>
                <a:schemeClr val="bg1"/>
              </a:solidFill>
              <a:latin typeface="Perpet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04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age result for rol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3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4600" y="6248400"/>
            <a:ext cx="411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  <a:latin typeface="Impact" pitchFamily="34" charset="0"/>
              </a:rPr>
              <a:t>GRAND DESIGN FOR A GRAND LIFE</a:t>
            </a:r>
            <a:endParaRPr lang="en-US" sz="2400" dirty="0">
              <a:solidFill>
                <a:srgbClr val="00B050"/>
              </a:solidFill>
              <a:latin typeface="Impac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77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age result for ap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144000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38400" y="3505200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Think outside the…                                       </a:t>
            </a:r>
            <a:r>
              <a:rPr lang="en-US" sz="2400" dirty="0" smtClean="0"/>
              <a:t>box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3455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result for LE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28" y="-29378"/>
            <a:ext cx="9226628" cy="694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533400"/>
            <a:ext cx="891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Algerian" pitchFamily="82" charset="0"/>
              </a:rPr>
              <a:t>Creativity</a:t>
            </a:r>
            <a:r>
              <a:rPr lang="en-US" sz="2400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astellar" pitchFamily="18" charset="0"/>
              </a:rPr>
              <a:t> SHOULD ALWAYS ACCOMPANY </a:t>
            </a:r>
            <a:r>
              <a:rPr lang="en-US" sz="2400" b="1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Castellar" pitchFamily="18" charset="0"/>
              </a:rPr>
              <a:t>Vision.</a:t>
            </a:r>
            <a:endParaRPr lang="en-US" sz="2400" b="1" dirty="0">
              <a:solidFill>
                <a:schemeClr val="accent5">
                  <a:lumMod val="20000"/>
                  <a:lumOff val="80000"/>
                </a:schemeClr>
              </a:solidFill>
              <a:latin typeface="Castellar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29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easyje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rot="20918379">
            <a:off x="4559911" y="480104"/>
            <a:ext cx="3581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Kristen ITC" pitchFamily="66" charset="0"/>
              </a:rPr>
              <a:t>Keeping it real and honest. There’s no point in living a lie and pretending to be who you are not. Just be you and make the best of everything. That way, even the smallest things in life can be fun.</a:t>
            </a:r>
            <a:endParaRPr lang="en-US" sz="2000" dirty="0">
              <a:solidFill>
                <a:srgbClr val="FFFF00"/>
              </a:solidFill>
              <a:latin typeface="Kristen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08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fede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fedex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Image result for fedex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Image result for fedex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274" name="Picture 10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571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70642" y="1600200"/>
            <a:ext cx="44164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  <a:latin typeface="Rockwell Extra Bold" pitchFamily="18" charset="0"/>
              </a:rPr>
              <a:t>Reliably Fast. 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Rockwell Extra Bold" pitchFamily="18" charset="0"/>
              </a:rPr>
              <a:t>Do good, Be Good.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Rockwell Extra Bold" pitchFamily="18" charset="0"/>
              </a:rPr>
              <a:t>Improve and Change.</a:t>
            </a:r>
          </a:p>
          <a:p>
            <a:r>
              <a:rPr lang="en-US" sz="2000" dirty="0" smtClean="0">
                <a:solidFill>
                  <a:srgbClr val="0070C0"/>
                </a:solidFill>
                <a:latin typeface="Rockwell Extra Bold" pitchFamily="18" charset="0"/>
              </a:rPr>
              <a:t>Succeed.</a:t>
            </a:r>
          </a:p>
        </p:txBody>
      </p:sp>
    </p:spTree>
    <p:extLst>
      <p:ext uri="{BB962C8B-B14F-4D97-AF65-F5344CB8AC3E}">
        <p14:creationId xmlns:p14="http://schemas.microsoft.com/office/powerpoint/2010/main" val="150495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Image result for mercedes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54" y="-34888"/>
            <a:ext cx="9156853" cy="704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21416" y="5657670"/>
            <a:ext cx="91568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Forte" pitchFamily="66" charset="0"/>
              </a:rPr>
              <a:t>A sophisticated lifestyle does not mean a condescending nature – it only means to live with finesse and taste. Be elegant when necessary but continue treating others with respect.</a:t>
            </a:r>
            <a:endParaRPr lang="en-US" sz="2400" dirty="0">
              <a:solidFill>
                <a:schemeClr val="bg1"/>
              </a:solidFill>
              <a:latin typeface="Forte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29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Image result for energiz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80010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00600" y="20574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Because I keep on going and going…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8097736">
            <a:off x="7494618" y="3054765"/>
            <a:ext cx="1508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…and going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0" y="3926494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…and going on…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86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Image result for the north face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44" y="0"/>
            <a:ext cx="9161443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43600" y="4762500"/>
            <a:ext cx="2286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Niagara Engraved" pitchFamily="82" charset="0"/>
              </a:rPr>
              <a:t>Explore new things and </a:t>
            </a:r>
            <a:r>
              <a:rPr lang="en-US" sz="3600" dirty="0">
                <a:solidFill>
                  <a:schemeClr val="bg1"/>
                </a:solidFill>
                <a:latin typeface="Niagara Engraved" pitchFamily="82" charset="0"/>
              </a:rPr>
              <a:t>f</a:t>
            </a:r>
            <a:r>
              <a:rPr lang="en-US" sz="3600" dirty="0" smtClean="0">
                <a:solidFill>
                  <a:schemeClr val="bg1"/>
                </a:solidFill>
                <a:latin typeface="Niagara Engraved" pitchFamily="82" charset="0"/>
              </a:rPr>
              <a:t>ace the day with confidence…</a:t>
            </a:r>
            <a:endParaRPr lang="en-US" sz="3600" dirty="0">
              <a:solidFill>
                <a:schemeClr val="bg1"/>
              </a:solidFill>
              <a:latin typeface="Niagara Engraved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Image result for reebok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"/>
            <a:ext cx="81153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05600" y="526946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Accept who I am.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70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Image result for red bull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74"/>
            <a:ext cx="9220200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rot="20392947">
            <a:off x="2402077" y="158029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Bauhaus 93" pitchFamily="82" charset="0"/>
              </a:rPr>
              <a:t>DARING</a:t>
            </a:r>
            <a:endParaRPr lang="en-US" sz="2400" dirty="0">
              <a:solidFill>
                <a:schemeClr val="accent6">
                  <a:lumMod val="75000"/>
                </a:schemeClr>
              </a:solidFill>
              <a:latin typeface="Bauhaus 93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04479">
            <a:off x="5561380" y="1734036"/>
            <a:ext cx="17060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  <a:latin typeface="Bauhaus 93" pitchFamily="82" charset="0"/>
              </a:rPr>
              <a:t>CARE-FREE</a:t>
            </a:r>
            <a:endParaRPr lang="en-US" sz="2000" dirty="0">
              <a:solidFill>
                <a:schemeClr val="accent6">
                  <a:lumMod val="75000"/>
                </a:schemeClr>
              </a:solidFill>
              <a:latin typeface="Bauhaus 9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4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mage result for adid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824371"/>
            <a:ext cx="8191959" cy="5286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rot="3456683">
            <a:off x="2504618" y="3541138"/>
            <a:ext cx="1371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Ambitious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3456683">
            <a:off x="3719279" y="2689090"/>
            <a:ext cx="2240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Determined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3456683">
            <a:off x="5400219" y="1335218"/>
            <a:ext cx="1371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Confident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21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Image result for walt disney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8"/>
            <a:ext cx="9144000" cy="685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1130"/>
            <a:ext cx="2209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>
                <a:solidFill>
                  <a:schemeClr val="bg1"/>
                </a:solidFill>
                <a:latin typeface="Brush Script MT" pitchFamily="66" charset="0"/>
              </a:rPr>
              <a:t>I am young at heart. To grow older does not mean to be boring – it only means to experience new things and keep enjoying what life brings you.</a:t>
            </a:r>
          </a:p>
        </p:txBody>
      </p:sp>
    </p:spTree>
    <p:extLst>
      <p:ext uri="{BB962C8B-B14F-4D97-AF65-F5344CB8AC3E}">
        <p14:creationId xmlns:p14="http://schemas.microsoft.com/office/powerpoint/2010/main" val="293772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dsquared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460" name="Picture 4" descr="Image result for dsquared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642" y="-29378"/>
            <a:ext cx="9181641" cy="688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48278" y="29341"/>
            <a:ext cx="2209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Garamond" pitchFamily="18" charset="0"/>
              </a:rPr>
              <a:t>Living a sleek lifestyle with intellectual choices. Take risks but don’t be foolish. Achieve but remain humble.</a:t>
            </a:r>
            <a:endParaRPr lang="en-US" dirty="0">
              <a:solidFill>
                <a:schemeClr val="bg1"/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67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mcdonal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Image result for mcdonald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Image result for mcdonald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Image result for mcdonald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 descr="Image result for mcdonalds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4588" name="Picture 1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9296400" cy="6889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87418" y="5943600"/>
            <a:ext cx="7159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FF00"/>
                </a:solidFill>
                <a:latin typeface="Gigi" pitchFamily="82" charset="0"/>
              </a:rPr>
              <a:t>Don’t forget to have fun!</a:t>
            </a:r>
            <a:endParaRPr lang="en-US" sz="5400" dirty="0">
              <a:solidFill>
                <a:srgbClr val="FFFF00"/>
              </a:solidFill>
              <a:latin typeface="Gigi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75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Image result for amaz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034"/>
            <a:ext cx="9144000" cy="6880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86200" y="3217928"/>
            <a:ext cx="175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B0F0"/>
                </a:solidFill>
              </a:rPr>
              <a:t>And Overcome</a:t>
            </a:r>
            <a:endParaRPr lang="en-US" sz="2000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2386279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B0F0"/>
                </a:solidFill>
              </a:rPr>
              <a:t>A</a:t>
            </a:r>
            <a:r>
              <a:rPr lang="en-US" sz="2000" dirty="0" smtClean="0">
                <a:solidFill>
                  <a:srgbClr val="00B0F0"/>
                </a:solidFill>
              </a:rPr>
              <a:t>dapt</a:t>
            </a:r>
            <a:endParaRPr lang="en-US" sz="2000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67600" y="2286000"/>
            <a:ext cx="1546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B0F0"/>
                </a:solidFill>
              </a:rPr>
              <a:t>Limitations</a:t>
            </a:r>
            <a:endParaRPr lang="en-US" sz="2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62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Image result for microsof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36" y="0"/>
            <a:ext cx="923213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81200" y="14478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Freestyle Script" pitchFamily="66" charset="0"/>
              </a:rPr>
              <a:t>Excel</a:t>
            </a:r>
            <a:endParaRPr lang="en-US" sz="3200" dirty="0">
              <a:solidFill>
                <a:schemeClr val="bg1"/>
              </a:solidFill>
              <a:latin typeface="Freestyle Script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0" y="1447799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Freestyle Script" pitchFamily="66" charset="0"/>
              </a:rPr>
              <a:t>In Everything</a:t>
            </a:r>
            <a:endParaRPr lang="en-US" sz="3200" dirty="0">
              <a:solidFill>
                <a:schemeClr val="bg1"/>
              </a:solidFill>
              <a:latin typeface="Freestyle Script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66441" y="4648200"/>
            <a:ext cx="1067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Freestyle Script" pitchFamily="66" charset="0"/>
              </a:rPr>
              <a:t>Present</a:t>
            </a:r>
            <a:endParaRPr lang="en-US" sz="3200" dirty="0">
              <a:solidFill>
                <a:schemeClr val="bg1"/>
              </a:solidFill>
              <a:latin typeface="Freestyle Script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4600" y="4572000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Freestyle Script" pitchFamily="66" charset="0"/>
              </a:rPr>
              <a:t>Your Best</a:t>
            </a:r>
            <a:endParaRPr lang="en-US" sz="3200" dirty="0">
              <a:solidFill>
                <a:schemeClr val="bg1"/>
              </a:solidFill>
              <a:latin typeface="Freestyle Scrip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09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mage result for coca co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222" y="0"/>
            <a:ext cx="9172222" cy="689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rot="16200000">
            <a:off x="1708667" y="2069813"/>
            <a:ext cx="4114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Lucida Handwriting" pitchFamily="66" charset="0"/>
              </a:rPr>
              <a:t>DELIVERY THE</a:t>
            </a:r>
            <a:endParaRPr lang="en-US" sz="3200" dirty="0">
              <a:solidFill>
                <a:schemeClr val="bg1"/>
              </a:solidFill>
              <a:latin typeface="Lucida Handwriting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5400000">
            <a:off x="3340386" y="2222213"/>
            <a:ext cx="4114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Lucida Handwriting" pitchFamily="66" charset="0"/>
              </a:rPr>
              <a:t>BEST QUALITY!</a:t>
            </a:r>
            <a:endParaRPr lang="en-US" sz="3200" dirty="0">
              <a:solidFill>
                <a:schemeClr val="bg1"/>
              </a:solidFill>
              <a:latin typeface="Lucida Handwriting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59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Image result for goog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0" y="2286000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Perpetua" pitchFamily="18" charset="0"/>
              </a:rPr>
              <a:t>Expand my interests…</a:t>
            </a:r>
            <a:endParaRPr lang="en-US" sz="3200" dirty="0">
              <a:latin typeface="Perpet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6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Image result for colg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8"/>
            <a:ext cx="9144000" cy="6858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43600" y="609600"/>
            <a:ext cx="2438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Stay clean and healthy. Life is short so make sure everyday counts by maintaining proper hygiene. Cleanliness equals a calm mind and a calm soul.</a:t>
            </a:r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76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344</Words>
  <Application>Microsoft Office PowerPoint</Application>
  <PresentationFormat>On-screen Show (4:3)</PresentationFormat>
  <Paragraphs>41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rico musa</dc:creator>
  <cp:lastModifiedBy>rico musa</cp:lastModifiedBy>
  <cp:revision>11</cp:revision>
  <dcterms:created xsi:type="dcterms:W3CDTF">2018-12-06T15:53:06Z</dcterms:created>
  <dcterms:modified xsi:type="dcterms:W3CDTF">2018-12-08T06:30:20Z</dcterms:modified>
</cp:coreProperties>
</file>